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83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METRIC BLVD / KRAMER LN
Intersection ID: 5160691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83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METRIC BLVD / KRAMER LN
Intersection ID: 5160691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83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METRIC BLVD / KRAMER LN
Intersection ID: 5160691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83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METRIC BLVD / KRAMER LN
Intersection ID: 5160691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